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0" r:id="rId4"/>
    <p:sldId id="273" r:id="rId5"/>
    <p:sldId id="271" r:id="rId6"/>
    <p:sldId id="274" r:id="rId7"/>
    <p:sldId id="275" r:id="rId8"/>
    <p:sldId id="268" r:id="rId9"/>
    <p:sldId id="258" r:id="rId10"/>
    <p:sldId id="259" r:id="rId11"/>
    <p:sldId id="257" r:id="rId12"/>
    <p:sldId id="260" r:id="rId13"/>
    <p:sldId id="261" r:id="rId14"/>
    <p:sldId id="262" r:id="rId15"/>
    <p:sldId id="263" r:id="rId16"/>
    <p:sldId id="264" r:id="rId17"/>
    <p:sldId id="265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>
        <p:scale>
          <a:sx n="71" d="100"/>
          <a:sy n="71" d="100"/>
        </p:scale>
        <p:origin x="2152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700965" cy="2129119"/>
          </a:xfrm>
        </p:spPr>
        <p:txBody>
          <a:bodyPr/>
          <a:lstStyle/>
          <a:p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How to split name In YOUR passport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Given name and </a:t>
            </a:r>
            <a:r>
              <a:rPr lang="en-US" b="1" dirty="0"/>
              <a:t>S</a:t>
            </a:r>
            <a:r>
              <a:rPr lang="en-US" b="1" dirty="0" smtClean="0"/>
              <a:t>urname</a:t>
            </a:r>
          </a:p>
          <a:p>
            <a:r>
              <a:rPr lang="en-US" b="1" dirty="0" smtClean="0"/>
              <a:t>First name and Last name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68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937" y="241637"/>
            <a:ext cx="11097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000" b="1" dirty="0" smtClean="0">
                <a:solidFill>
                  <a:srgbClr val="3B3835"/>
                </a:solidFill>
                <a:latin typeface="Helvetica Neue"/>
              </a:rPr>
              <a:t>You </a:t>
            </a:r>
            <a:r>
              <a:rPr lang="en-US" sz="2000" b="1" dirty="0">
                <a:solidFill>
                  <a:srgbClr val="3B3835"/>
                </a:solidFill>
                <a:latin typeface="Helvetica Neue"/>
              </a:rPr>
              <a:t>can apply for </a:t>
            </a:r>
            <a:r>
              <a:rPr lang="en-US" sz="2000" b="1" dirty="0" smtClean="0">
                <a:solidFill>
                  <a:srgbClr val="3B3835"/>
                </a:solidFill>
                <a:latin typeface="Helvetica Neue"/>
              </a:rPr>
              <a:t>reissue </a:t>
            </a:r>
            <a:r>
              <a:rPr lang="en-US" sz="2000" b="1" dirty="0">
                <a:solidFill>
                  <a:srgbClr val="3B3835"/>
                </a:solidFill>
                <a:latin typeface="Helvetica Neue"/>
              </a:rPr>
              <a:t>passport </a:t>
            </a:r>
            <a:r>
              <a:rPr lang="en-US" sz="2000" b="1" dirty="0" smtClean="0">
                <a:solidFill>
                  <a:srgbClr val="3B3835"/>
                </a:solidFill>
                <a:latin typeface="Helvetica Neue"/>
              </a:rPr>
              <a:t>by filling </a:t>
            </a:r>
            <a:r>
              <a:rPr lang="en-US" sz="2000" b="1" dirty="0">
                <a:solidFill>
                  <a:srgbClr val="3B3835"/>
                </a:solidFill>
                <a:latin typeface="Helvetica Neue"/>
              </a:rPr>
              <a:t>application form </a:t>
            </a:r>
            <a:r>
              <a:rPr lang="en-US" sz="2000" b="1" dirty="0" smtClean="0">
                <a:solidFill>
                  <a:srgbClr val="3B3835"/>
                </a:solidFill>
                <a:latin typeface="Helvetica Neue"/>
              </a:rPr>
              <a:t>online and writing your first name in given name and last name in surname  </a:t>
            </a:r>
          </a:p>
          <a:p>
            <a:pPr>
              <a:buFont typeface="+mj-lt"/>
              <a:buAutoNum type="arabicPeriod"/>
            </a:pPr>
            <a:r>
              <a:rPr lang="en-US" sz="2000" b="1" dirty="0" smtClean="0">
                <a:solidFill>
                  <a:srgbClr val="3B3835"/>
                </a:solidFill>
                <a:latin typeface="Helvetica Neue"/>
              </a:rPr>
              <a:t>In “Applying for” select reissue of passport.</a:t>
            </a:r>
            <a:endParaRPr lang="en-US" sz="2000" b="1" dirty="0">
              <a:solidFill>
                <a:srgbClr val="3B3835"/>
              </a:solidFill>
              <a:latin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11" y="1257300"/>
            <a:ext cx="11409218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85800"/>
            <a:ext cx="8534400" cy="36147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4" y="166254"/>
            <a:ext cx="11970326" cy="65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9099" y="80528"/>
            <a:ext cx="8001000" cy="105987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Complete the application and pay the required fee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1" y="1140401"/>
            <a:ext cx="10931237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9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145" y="353291"/>
            <a:ext cx="10806546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41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1" y="270165"/>
            <a:ext cx="10702635" cy="6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1" y="457200"/>
            <a:ext cx="10972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5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454" y="415636"/>
            <a:ext cx="1107670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1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4470"/>
            <a:ext cx="11963400" cy="65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5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70" y="1510553"/>
            <a:ext cx="8534400" cy="361526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After the interview is complete, the police inquiry takes up to 2-3 days.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You passport will be delivered to you in up to 10 working days.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endParaRPr lang="en-US" sz="28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2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7003"/>
            <a:ext cx="8534400" cy="1507067"/>
          </a:xfrm>
        </p:spPr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WHY? 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706" y="2014070"/>
            <a:ext cx="8534400" cy="3615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Applying to Universities in USA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Registering for GRE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Receiving I-20 or DS-2019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Applying for Student Visa in US Embassy/Consulate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Applying for Social Security Card in USA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Applying for Drivers License in USA</a:t>
            </a:r>
          </a:p>
          <a:p>
            <a:endParaRPr lang="en-US" sz="28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7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9" y="375522"/>
            <a:ext cx="8534400" cy="1507067"/>
          </a:xfrm>
        </p:spPr>
        <p:txBody>
          <a:bodyPr/>
          <a:lstStyle/>
          <a:p>
            <a:r>
              <a:rPr lang="en-US" cap="none" dirty="0" smtClean="0">
                <a:latin typeface="Cambria" charset="0"/>
                <a:ea typeface="Cambria" charset="0"/>
                <a:cs typeface="Cambria" charset="0"/>
              </a:rPr>
              <a:t>Our teacher - </a:t>
            </a:r>
            <a:r>
              <a:rPr lang="en-US" cap="none" dirty="0" err="1" smtClean="0">
                <a:latin typeface="Cambria" charset="0"/>
                <a:ea typeface="Cambria" charset="0"/>
                <a:cs typeface="Cambria" charset="0"/>
              </a:rPr>
              <a:t>Minhaj</a:t>
            </a:r>
            <a:r>
              <a:rPr lang="en-US" cap="none" dirty="0" smtClean="0">
                <a:latin typeface="Cambria" charset="0"/>
                <a:ea typeface="Cambria" charset="0"/>
                <a:cs typeface="Cambria" charset="0"/>
              </a:rPr>
              <a:t> Fatima</a:t>
            </a:r>
            <a:endParaRPr lang="en-US" cap="none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00" y="2233992"/>
            <a:ext cx="7385445" cy="44873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7011" y="4108326"/>
            <a:ext cx="125505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47011" y="2986493"/>
            <a:ext cx="172264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8540" y="6439434"/>
            <a:ext cx="59525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2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35" y="507004"/>
            <a:ext cx="8534400" cy="783914"/>
          </a:xfrm>
        </p:spPr>
        <p:txBody>
          <a:bodyPr/>
          <a:lstStyle/>
          <a:p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FORM DS-2019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718"/>
            <a:ext cx="12192000" cy="5262282"/>
          </a:xfrm>
        </p:spPr>
      </p:pic>
      <p:sp>
        <p:nvSpPr>
          <p:cNvPr id="5" name="Rectangle 4"/>
          <p:cNvSpPr/>
          <p:nvPr/>
        </p:nvSpPr>
        <p:spPr>
          <a:xfrm>
            <a:off x="3711388" y="3747246"/>
            <a:ext cx="1326777" cy="2510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1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154" y="489073"/>
            <a:ext cx="8534400" cy="1507067"/>
          </a:xfrm>
        </p:spPr>
        <p:txBody>
          <a:bodyPr/>
          <a:lstStyle/>
          <a:p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USA   VISA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4" y="1667435"/>
            <a:ext cx="10145152" cy="4751294"/>
          </a:xfrm>
        </p:spPr>
      </p:pic>
    </p:spTree>
    <p:extLst>
      <p:ext uri="{BB962C8B-B14F-4D97-AF65-F5344CB8AC3E}">
        <p14:creationId xmlns:p14="http://schemas.microsoft.com/office/powerpoint/2010/main" val="13678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63568"/>
            <a:ext cx="8534400" cy="1507067"/>
          </a:xfrm>
        </p:spPr>
        <p:txBody>
          <a:bodyPr/>
          <a:lstStyle/>
          <a:p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Social Security Card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1631577"/>
            <a:ext cx="8658687" cy="4534274"/>
          </a:xfrm>
        </p:spPr>
      </p:pic>
    </p:spTree>
    <p:extLst>
      <p:ext uri="{BB962C8B-B14F-4D97-AF65-F5344CB8AC3E}">
        <p14:creationId xmlns:p14="http://schemas.microsoft.com/office/powerpoint/2010/main" val="594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153" y="560791"/>
            <a:ext cx="8534400" cy="1507067"/>
          </a:xfrm>
        </p:spPr>
        <p:txBody>
          <a:bodyPr/>
          <a:lstStyle/>
          <a:p>
            <a:r>
              <a:rPr lang="en-US" b="1" dirty="0" smtClean="0">
                <a:latin typeface="Cambria" charset="0"/>
                <a:ea typeface="Cambria" charset="0"/>
                <a:cs typeface="Cambria" charset="0"/>
              </a:rPr>
              <a:t>HOW TO AVOID “FNU” ???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153" y="2335305"/>
            <a:ext cx="8534400" cy="3615267"/>
          </a:xfrm>
        </p:spPr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FNU : First Name Unknown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Have to have </a:t>
            </a:r>
            <a:r>
              <a:rPr lang="mr-IN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 Last name OR Surname for official documents in USA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dirty="0" smtClean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If you don’t then your first name is used as Last name (</a:t>
            </a:r>
            <a:r>
              <a:rPr lang="en-US" sz="2800" dirty="0" err="1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Minhaj</a:t>
            </a:r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 Fatima)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sz="2800" dirty="0" smtClean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8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Please follow the simple steps outlined in the next few slides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6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00" y="2299447"/>
            <a:ext cx="8534400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Documents required:</a:t>
            </a:r>
          </a:p>
          <a:p>
            <a:r>
              <a:rPr lang="en-US" sz="28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Printed application</a:t>
            </a:r>
          </a:p>
          <a:p>
            <a:r>
              <a:rPr lang="en-US" sz="28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Appointment confirmation page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 Cover </a:t>
            </a:r>
            <a:r>
              <a:rPr lang="en-US" sz="28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page requesting Regional Passport Officer to reissue passport with name bifurcated into first and last </a:t>
            </a:r>
            <a:r>
              <a:rPr lang="en-US" sz="2800" b="1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name in the form of a well written and easily understood letter.</a:t>
            </a:r>
            <a:endParaRPr lang="en-US" sz="2800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Supporting documents: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Aadhar</a:t>
            </a:r>
            <a:r>
              <a:rPr lang="en-US" sz="28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 card</a:t>
            </a:r>
          </a:p>
          <a:p>
            <a:r>
              <a:rPr lang="en-US" sz="28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Old passport</a:t>
            </a:r>
          </a:p>
          <a:p>
            <a:endParaRPr lang="en-US" sz="2800" dirty="0" smtClean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47" y="198204"/>
            <a:ext cx="10245436" cy="65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6088</TotalTime>
  <Words>231</Words>
  <Application>Microsoft Macintosh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Cambria</vt:lpstr>
      <vt:lpstr>Century Gothic</vt:lpstr>
      <vt:lpstr>Helvetica Neue</vt:lpstr>
      <vt:lpstr>Wingdings 3</vt:lpstr>
      <vt:lpstr>Slice</vt:lpstr>
      <vt:lpstr>How to split name In YOUR passport</vt:lpstr>
      <vt:lpstr>WHY? </vt:lpstr>
      <vt:lpstr>Our teacher - Minhaj Fatima</vt:lpstr>
      <vt:lpstr>FORM DS-2019</vt:lpstr>
      <vt:lpstr>USA   VISA</vt:lpstr>
      <vt:lpstr>Social Security Card</vt:lpstr>
      <vt:lpstr>HOW TO AVOID “FNU” ???</vt:lpstr>
      <vt:lpstr>PowerPoint Presentation</vt:lpstr>
      <vt:lpstr>PowerPoint Presentation</vt:lpstr>
      <vt:lpstr>PowerPoint Presentation</vt:lpstr>
      <vt:lpstr>PowerPoint Presentation</vt:lpstr>
      <vt:lpstr>Complete the application and pay the required fee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split nameinto given name and surname</dc:title>
  <dc:creator>Parveen, Najma</dc:creator>
  <cp:lastModifiedBy>Nasreen Haque</cp:lastModifiedBy>
  <cp:revision>20</cp:revision>
  <dcterms:created xsi:type="dcterms:W3CDTF">2018-01-15T21:41:13Z</dcterms:created>
  <dcterms:modified xsi:type="dcterms:W3CDTF">2018-02-04T01:22:36Z</dcterms:modified>
</cp:coreProperties>
</file>